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
  </p:notesMasterIdLst>
  <p:sldIdLst>
    <p:sldId id="256" r:id="rId2"/>
    <p:sldId id="284" r:id="rId3"/>
    <p:sldId id="285" r:id="rId4"/>
    <p:sldId id="286" r:id="rId5"/>
    <p:sldId id="287" r:id="rId6"/>
    <p:sldId id="288" r:id="rId7"/>
    <p:sldId id="289" r:id="rId8"/>
    <p:sldId id="290" r:id="rId9"/>
    <p:sldId id="291" r:id="rId10"/>
    <p:sldId id="292" r:id="rId11"/>
    <p:sldId id="293" r:id="rId12"/>
  </p:sldIdLst>
  <p:sldSz cx="9144000" cy="5143500" type="screen16x9"/>
  <p:notesSz cx="6858000" cy="9144000"/>
  <p:embeddedFontLst>
    <p:embeddedFont>
      <p:font typeface="Roboto" panose="020B060402020202020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ahui Shen" initials="" lastIdx="2" clrIdx="0"/>
  <p:cmAuthor id="1" name="Michael Wang" initials="" lastIdx="3"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5" d="100"/>
          <a:sy n="145" d="100"/>
        </p:scale>
        <p:origin x="62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6-07T20:21:08.260" idx="1">
    <p:pos x="297" y="1308"/>
    <p:text>yeah are you gonna bring your laptop</p:text>
  </p:cm>
  <p:cm authorId="0" dt="2018-06-07T20:25:29.382" idx="2">
    <p:pos x="297" y="1408"/>
    <p:text>yeah</p:text>
  </p:cm>
  <p:cm authorId="1" dt="2018-06-07T20:27:24.571" idx="2">
    <p:pos x="297" y="1508"/>
    <p:text>cool can you download the videos and stuff</p:text>
  </p:cm>
  <p:cm authorId="0" dt="2018-06-07T20:27:30.903" idx="1">
    <p:pos x="297" y="1208"/>
    <p:text>youtube is blocked in china
you can download these on ur computer to use i guess</p:text>
  </p:cm>
  <p:cm authorId="1" dt="2018-06-07T20:27:30.903" idx="3">
    <p:pos x="297" y="1608"/>
    <p:text>and this pptx too probably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6203201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02712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1" name="Shape 3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02243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88487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63631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5043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Shape 2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093047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677380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647469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914202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5" name="Shape 2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66943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8" name="Shape 29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3334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Shape 13"/>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Shape 1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Shape 19"/>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Shape 22"/>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Shape 2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Shape 28"/>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Shape 29"/>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Shape 3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Shape 32"/>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Shape 3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Shape 3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39"/>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Shape 40"/>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Shape 4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Shape 46"/>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4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Shape 4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Shape 5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Shape 5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Shape 59"/>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Shape 6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FDbBgcjDrt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hyperlink" Target="https://www.youtube.com/watch?v=hUU8hwl7WHA"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English Speaking </a:t>
            </a:r>
            <a:endParaRPr/>
          </a:p>
        </p:txBody>
      </p:sp>
      <p:sp>
        <p:nvSpPr>
          <p:cNvPr id="68" name="Shape 68"/>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Jiahui Shen and Michael Wang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Shape 313"/>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Sit-down restaurant menu entrees </a:t>
            </a:r>
            <a:endParaRPr/>
          </a:p>
        </p:txBody>
      </p:sp>
      <p:pic>
        <p:nvPicPr>
          <p:cNvPr id="314" name="Shape 314"/>
          <p:cNvPicPr preferRelativeResize="0"/>
          <p:nvPr/>
        </p:nvPicPr>
        <p:blipFill>
          <a:blip r:embed="rId3">
            <a:alphaModFix/>
          </a:blip>
          <a:stretch>
            <a:fillRect/>
          </a:stretch>
        </p:blipFill>
        <p:spPr>
          <a:xfrm>
            <a:off x="152400" y="1671600"/>
            <a:ext cx="2400407" cy="1800300"/>
          </a:xfrm>
          <a:prstGeom prst="rect">
            <a:avLst/>
          </a:prstGeom>
          <a:noFill/>
          <a:ln w="19050" cap="flat" cmpd="sng">
            <a:solidFill>
              <a:schemeClr val="dk2"/>
            </a:solidFill>
            <a:prstDash val="solid"/>
            <a:round/>
            <a:headEnd type="none" w="sm" len="sm"/>
            <a:tailEnd type="none" w="sm" len="sm"/>
          </a:ln>
        </p:spPr>
      </p:pic>
      <p:sp>
        <p:nvSpPr>
          <p:cNvPr id="315" name="Shape 315"/>
          <p:cNvSpPr txBox="1"/>
          <p:nvPr/>
        </p:nvSpPr>
        <p:spPr>
          <a:xfrm>
            <a:off x="44113" y="3471900"/>
            <a:ext cx="2757900" cy="342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Steak (rare, medium, well-done)</a:t>
            </a:r>
            <a:endParaRPr/>
          </a:p>
          <a:p>
            <a:pPr marL="0" lvl="0" indent="0">
              <a:spcBef>
                <a:spcPts val="0"/>
              </a:spcBef>
              <a:spcAft>
                <a:spcPts val="0"/>
              </a:spcAft>
              <a:buNone/>
            </a:pPr>
            <a:r>
              <a:rPr lang="en" b="1"/>
              <a:t>WITH 2 SIDES</a:t>
            </a:r>
            <a:endParaRPr b="1"/>
          </a:p>
        </p:txBody>
      </p:sp>
      <p:pic>
        <p:nvPicPr>
          <p:cNvPr id="316" name="Shape 316"/>
          <p:cNvPicPr preferRelativeResize="0"/>
          <p:nvPr/>
        </p:nvPicPr>
        <p:blipFill>
          <a:blip r:embed="rId4">
            <a:alphaModFix/>
          </a:blip>
          <a:stretch>
            <a:fillRect/>
          </a:stretch>
        </p:blipFill>
        <p:spPr>
          <a:xfrm>
            <a:off x="3108051" y="717149"/>
            <a:ext cx="2370876" cy="1778162"/>
          </a:xfrm>
          <a:prstGeom prst="rect">
            <a:avLst/>
          </a:prstGeom>
          <a:noFill/>
          <a:ln w="19050" cap="flat" cmpd="sng">
            <a:solidFill>
              <a:schemeClr val="dk2"/>
            </a:solidFill>
            <a:prstDash val="solid"/>
            <a:round/>
            <a:headEnd type="none" w="sm" len="sm"/>
            <a:tailEnd type="none" w="sm" len="sm"/>
          </a:ln>
        </p:spPr>
      </p:pic>
      <p:sp>
        <p:nvSpPr>
          <p:cNvPr id="317" name="Shape 317"/>
          <p:cNvSpPr txBox="1"/>
          <p:nvPr/>
        </p:nvSpPr>
        <p:spPr>
          <a:xfrm>
            <a:off x="3037188" y="2417588"/>
            <a:ext cx="2593500" cy="42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Noodle soup (beef, chicken)</a:t>
            </a:r>
            <a:endParaRPr/>
          </a:p>
        </p:txBody>
      </p:sp>
      <p:pic>
        <p:nvPicPr>
          <p:cNvPr id="318" name="Shape 318"/>
          <p:cNvPicPr preferRelativeResize="0"/>
          <p:nvPr/>
        </p:nvPicPr>
        <p:blipFill>
          <a:blip r:embed="rId5">
            <a:alphaModFix/>
          </a:blip>
          <a:stretch>
            <a:fillRect/>
          </a:stretch>
        </p:blipFill>
        <p:spPr>
          <a:xfrm>
            <a:off x="6266112" y="1514175"/>
            <a:ext cx="2720832" cy="1800300"/>
          </a:xfrm>
          <a:prstGeom prst="rect">
            <a:avLst/>
          </a:prstGeom>
          <a:noFill/>
          <a:ln w="19050" cap="flat" cmpd="sng">
            <a:solidFill>
              <a:schemeClr val="dk2"/>
            </a:solidFill>
            <a:prstDash val="solid"/>
            <a:round/>
            <a:headEnd type="none" w="sm" len="sm"/>
            <a:tailEnd type="none" w="sm" len="sm"/>
          </a:ln>
        </p:spPr>
      </p:pic>
      <p:sp>
        <p:nvSpPr>
          <p:cNvPr id="319" name="Shape 319"/>
          <p:cNvSpPr txBox="1"/>
          <p:nvPr/>
        </p:nvSpPr>
        <p:spPr>
          <a:xfrm>
            <a:off x="6212325" y="3314475"/>
            <a:ext cx="2828400" cy="473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Steamed whole fish</a:t>
            </a:r>
            <a:endParaRPr/>
          </a:p>
          <a:p>
            <a:pPr marL="0" lvl="0" indent="0">
              <a:spcBef>
                <a:spcPts val="0"/>
              </a:spcBef>
              <a:spcAft>
                <a:spcPts val="0"/>
              </a:spcAft>
              <a:buNone/>
            </a:pPr>
            <a:r>
              <a:rPr lang="en" b="1"/>
              <a:t>WITH 2 SIDES</a:t>
            </a:r>
            <a:endParaRPr b="1"/>
          </a:p>
        </p:txBody>
      </p:sp>
      <p:pic>
        <p:nvPicPr>
          <p:cNvPr id="320" name="Shape 320"/>
          <p:cNvPicPr preferRelativeResize="0"/>
          <p:nvPr/>
        </p:nvPicPr>
        <p:blipFill>
          <a:blip r:embed="rId6">
            <a:alphaModFix/>
          </a:blip>
          <a:stretch>
            <a:fillRect/>
          </a:stretch>
        </p:blipFill>
        <p:spPr>
          <a:xfrm>
            <a:off x="3039088" y="2989800"/>
            <a:ext cx="2686954" cy="1789925"/>
          </a:xfrm>
          <a:prstGeom prst="rect">
            <a:avLst/>
          </a:prstGeom>
          <a:noFill/>
          <a:ln w="19050" cap="flat" cmpd="sng">
            <a:solidFill>
              <a:schemeClr val="dk2"/>
            </a:solidFill>
            <a:prstDash val="solid"/>
            <a:round/>
            <a:headEnd type="none" w="sm" len="sm"/>
            <a:tailEnd type="none" w="sm" len="sm"/>
          </a:ln>
        </p:spPr>
      </p:pic>
      <p:sp>
        <p:nvSpPr>
          <p:cNvPr id="321" name="Shape 321"/>
          <p:cNvSpPr txBox="1"/>
          <p:nvPr/>
        </p:nvSpPr>
        <p:spPr>
          <a:xfrm>
            <a:off x="3491325" y="4779725"/>
            <a:ext cx="2721000" cy="261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Spaghetti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Sit-down restaurant sides</a:t>
            </a:r>
            <a:endParaRPr/>
          </a:p>
        </p:txBody>
      </p:sp>
      <p:pic>
        <p:nvPicPr>
          <p:cNvPr id="327" name="Shape 327"/>
          <p:cNvPicPr preferRelativeResize="0"/>
          <p:nvPr/>
        </p:nvPicPr>
        <p:blipFill>
          <a:blip r:embed="rId3">
            <a:alphaModFix/>
          </a:blip>
          <a:stretch>
            <a:fillRect/>
          </a:stretch>
        </p:blipFill>
        <p:spPr>
          <a:xfrm>
            <a:off x="186850" y="1596825"/>
            <a:ext cx="2726350" cy="1533575"/>
          </a:xfrm>
          <a:prstGeom prst="rect">
            <a:avLst/>
          </a:prstGeom>
          <a:noFill/>
          <a:ln w="19050" cap="flat" cmpd="sng">
            <a:solidFill>
              <a:schemeClr val="dk2"/>
            </a:solidFill>
            <a:prstDash val="solid"/>
            <a:round/>
            <a:headEnd type="none" w="sm" len="sm"/>
            <a:tailEnd type="none" w="sm" len="sm"/>
          </a:ln>
        </p:spPr>
      </p:pic>
      <p:sp>
        <p:nvSpPr>
          <p:cNvPr id="328" name="Shape 328"/>
          <p:cNvSpPr txBox="1"/>
          <p:nvPr/>
        </p:nvSpPr>
        <p:spPr>
          <a:xfrm>
            <a:off x="241575" y="3067975"/>
            <a:ext cx="2616900" cy="402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Macaroni and cheese</a:t>
            </a:r>
            <a:endParaRPr/>
          </a:p>
        </p:txBody>
      </p:sp>
      <p:pic>
        <p:nvPicPr>
          <p:cNvPr id="329" name="Shape 329"/>
          <p:cNvPicPr preferRelativeResize="0"/>
          <p:nvPr/>
        </p:nvPicPr>
        <p:blipFill>
          <a:blip r:embed="rId4">
            <a:alphaModFix/>
          </a:blip>
          <a:stretch>
            <a:fillRect/>
          </a:stretch>
        </p:blipFill>
        <p:spPr>
          <a:xfrm>
            <a:off x="3066738" y="798400"/>
            <a:ext cx="2889624" cy="1625400"/>
          </a:xfrm>
          <a:prstGeom prst="rect">
            <a:avLst/>
          </a:prstGeom>
          <a:noFill/>
          <a:ln w="19050" cap="flat" cmpd="sng">
            <a:solidFill>
              <a:schemeClr val="dk2"/>
            </a:solidFill>
            <a:prstDash val="solid"/>
            <a:round/>
            <a:headEnd type="none" w="sm" len="sm"/>
            <a:tailEnd type="none" w="sm" len="sm"/>
          </a:ln>
        </p:spPr>
      </p:pic>
      <p:sp>
        <p:nvSpPr>
          <p:cNvPr id="330" name="Shape 330"/>
          <p:cNvSpPr txBox="1"/>
          <p:nvPr/>
        </p:nvSpPr>
        <p:spPr>
          <a:xfrm>
            <a:off x="3905425" y="2423800"/>
            <a:ext cx="2254800" cy="402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Fries</a:t>
            </a:r>
            <a:endParaRPr/>
          </a:p>
        </p:txBody>
      </p:sp>
      <p:pic>
        <p:nvPicPr>
          <p:cNvPr id="331" name="Shape 331"/>
          <p:cNvPicPr preferRelativeResize="0"/>
          <p:nvPr/>
        </p:nvPicPr>
        <p:blipFill>
          <a:blip r:embed="rId5">
            <a:alphaModFix/>
          </a:blip>
          <a:stretch>
            <a:fillRect/>
          </a:stretch>
        </p:blipFill>
        <p:spPr>
          <a:xfrm>
            <a:off x="6245875" y="1596825"/>
            <a:ext cx="2678974" cy="2232479"/>
          </a:xfrm>
          <a:prstGeom prst="rect">
            <a:avLst/>
          </a:prstGeom>
          <a:noFill/>
          <a:ln w="19050" cap="flat" cmpd="sng">
            <a:solidFill>
              <a:schemeClr val="dk2"/>
            </a:solidFill>
            <a:prstDash val="solid"/>
            <a:round/>
            <a:headEnd type="none" w="sm" len="sm"/>
            <a:tailEnd type="none" w="sm" len="sm"/>
          </a:ln>
        </p:spPr>
      </p:pic>
      <p:sp>
        <p:nvSpPr>
          <p:cNvPr id="332" name="Shape 332"/>
          <p:cNvSpPr txBox="1"/>
          <p:nvPr/>
        </p:nvSpPr>
        <p:spPr>
          <a:xfrm>
            <a:off x="6624675" y="3812475"/>
            <a:ext cx="2254800" cy="476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Baked potato</a:t>
            </a:r>
            <a:endParaRPr/>
          </a:p>
        </p:txBody>
      </p:sp>
      <p:pic>
        <p:nvPicPr>
          <p:cNvPr id="333" name="Shape 333"/>
          <p:cNvPicPr preferRelativeResize="0"/>
          <p:nvPr/>
        </p:nvPicPr>
        <p:blipFill>
          <a:blip r:embed="rId6">
            <a:alphaModFix/>
          </a:blip>
          <a:stretch>
            <a:fillRect/>
          </a:stretch>
        </p:blipFill>
        <p:spPr>
          <a:xfrm>
            <a:off x="3400375" y="2826400"/>
            <a:ext cx="2012299" cy="2012299"/>
          </a:xfrm>
          <a:prstGeom prst="rect">
            <a:avLst/>
          </a:prstGeom>
          <a:noFill/>
          <a:ln w="19050" cap="flat" cmpd="sng">
            <a:solidFill>
              <a:schemeClr val="dk2"/>
            </a:solidFill>
            <a:prstDash val="solid"/>
            <a:round/>
            <a:headEnd type="none" w="sm" len="sm"/>
            <a:tailEnd type="none" w="sm" len="sm"/>
          </a:ln>
        </p:spPr>
      </p:pic>
      <p:sp>
        <p:nvSpPr>
          <p:cNvPr id="334" name="Shape 334"/>
          <p:cNvSpPr txBox="1"/>
          <p:nvPr/>
        </p:nvSpPr>
        <p:spPr>
          <a:xfrm>
            <a:off x="3418850" y="4826975"/>
            <a:ext cx="2059500" cy="263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Steamed vegetables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Ordering food</a:t>
            </a:r>
            <a:endParaRPr/>
          </a:p>
        </p:txBody>
      </p:sp>
      <p:sp>
        <p:nvSpPr>
          <p:cNvPr id="234" name="Shape 23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https://www.youtube.com/watch?v=FDbBgcjDrtU</a:t>
            </a:r>
            <a:endParaRPr/>
          </a:p>
          <a:p>
            <a:pPr marL="0" lvl="0" indent="0">
              <a:spcBef>
                <a:spcPts val="1600"/>
              </a:spcBef>
              <a:spcAft>
                <a:spcPts val="0"/>
              </a:spcAft>
              <a:buNone/>
            </a:pPr>
            <a:r>
              <a:rPr lang="en" u="sng">
                <a:solidFill>
                  <a:schemeClr val="hlink"/>
                </a:solidFill>
                <a:hlinkClick r:id="rId4"/>
              </a:rPr>
              <a:t>https://www.youtube.com/watch?v=hUU8hwl7WHA</a:t>
            </a:r>
            <a:r>
              <a:rPr lang="en"/>
              <a:t>  </a:t>
            </a:r>
            <a:endParaRPr/>
          </a:p>
          <a:p>
            <a:pPr marL="0" lvl="0" indent="0">
              <a:spcBef>
                <a:spcPts val="1600"/>
              </a:spcBef>
              <a:spcAft>
                <a:spcPts val="0"/>
              </a:spcAft>
              <a:buNone/>
            </a:pPr>
            <a:r>
              <a:rPr lang="en"/>
              <a:t> You will pretend to be at a restaurant. It can either be a sit-down restaurant or a fast food restaurant.</a:t>
            </a:r>
            <a:endParaRPr/>
          </a:p>
          <a:p>
            <a:pPr marL="0" lvl="0" indent="0">
              <a:spcBef>
                <a:spcPts val="1600"/>
              </a:spcBef>
              <a:spcAft>
                <a:spcPts val="0"/>
              </a:spcAft>
              <a:buNone/>
            </a:pPr>
            <a:r>
              <a:rPr lang="en"/>
              <a:t>One person will be the waiter/waitress. One or two other people will be ordering food. </a:t>
            </a:r>
            <a:endParaRPr/>
          </a:p>
          <a:p>
            <a:pPr marL="0" lvl="0" indent="0">
              <a:spcBef>
                <a:spcPts val="1600"/>
              </a:spcBef>
              <a:spcAft>
                <a:spcPts val="0"/>
              </a:spcAft>
              <a:buNone/>
            </a:pPr>
            <a:endParaRPr/>
          </a:p>
          <a:p>
            <a:pPr marL="0" lvl="0" indent="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Ordering food</a:t>
            </a:r>
            <a:endParaRPr/>
          </a:p>
        </p:txBody>
      </p:sp>
      <p:sp>
        <p:nvSpPr>
          <p:cNvPr id="240" name="Shape 240"/>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Remember! At a fast-food restaurant, the cashier asks you want you want. You say what you want (food, drink) and then pay</a:t>
            </a:r>
            <a:endParaRPr/>
          </a:p>
          <a:p>
            <a:pPr marL="0" lvl="0" indent="0">
              <a:spcBef>
                <a:spcPts val="1600"/>
              </a:spcBef>
              <a:spcAft>
                <a:spcPts val="0"/>
              </a:spcAft>
              <a:buNone/>
            </a:pPr>
            <a:endParaRPr/>
          </a:p>
          <a:p>
            <a:pPr marL="0" lvl="0" indent="0">
              <a:spcBef>
                <a:spcPts val="1600"/>
              </a:spcBef>
              <a:spcAft>
                <a:spcPts val="1600"/>
              </a:spcAft>
              <a:buNone/>
            </a:pPr>
            <a:r>
              <a:rPr lang="en"/>
              <a:t>At a sit-down restaurant, a waiter will ask what you want. He or she will first ask about what you want to drink. Then, he or she will take your orders. You can order an appetizer (first), soup or salad (salad), entree (second) and sides (with entree)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2400"/>
              <a:t>Fast food</a:t>
            </a:r>
            <a:endParaRPr sz="2400"/>
          </a:p>
        </p:txBody>
      </p:sp>
      <p:pic>
        <p:nvPicPr>
          <p:cNvPr id="246" name="Shape 246"/>
          <p:cNvPicPr preferRelativeResize="0"/>
          <p:nvPr/>
        </p:nvPicPr>
        <p:blipFill rotWithShape="1">
          <a:blip r:embed="rId3">
            <a:alphaModFix/>
          </a:blip>
          <a:srcRect b="9181"/>
          <a:stretch/>
        </p:blipFill>
        <p:spPr>
          <a:xfrm>
            <a:off x="1381550" y="243350"/>
            <a:ext cx="6380901" cy="42614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Fast food items</a:t>
            </a:r>
            <a:endParaRPr/>
          </a:p>
        </p:txBody>
      </p:sp>
      <p:pic>
        <p:nvPicPr>
          <p:cNvPr id="252" name="Shape 252"/>
          <p:cNvPicPr preferRelativeResize="0"/>
          <p:nvPr/>
        </p:nvPicPr>
        <p:blipFill>
          <a:blip r:embed="rId3">
            <a:alphaModFix/>
          </a:blip>
          <a:stretch>
            <a:fillRect/>
          </a:stretch>
        </p:blipFill>
        <p:spPr>
          <a:xfrm>
            <a:off x="485875" y="862400"/>
            <a:ext cx="2414300" cy="1449550"/>
          </a:xfrm>
          <a:prstGeom prst="rect">
            <a:avLst/>
          </a:prstGeom>
          <a:noFill/>
          <a:ln w="19050" cap="flat" cmpd="sng">
            <a:solidFill>
              <a:schemeClr val="dk2"/>
            </a:solidFill>
            <a:prstDash val="solid"/>
            <a:round/>
            <a:headEnd type="none" w="sm" len="sm"/>
            <a:tailEnd type="none" w="sm" len="sm"/>
          </a:ln>
        </p:spPr>
      </p:pic>
      <p:pic>
        <p:nvPicPr>
          <p:cNvPr id="253" name="Shape 253"/>
          <p:cNvPicPr preferRelativeResize="0"/>
          <p:nvPr/>
        </p:nvPicPr>
        <p:blipFill>
          <a:blip r:embed="rId4">
            <a:alphaModFix/>
          </a:blip>
          <a:stretch>
            <a:fillRect/>
          </a:stretch>
        </p:blipFill>
        <p:spPr>
          <a:xfrm>
            <a:off x="3269837" y="835377"/>
            <a:ext cx="2262700" cy="1503600"/>
          </a:xfrm>
          <a:prstGeom prst="rect">
            <a:avLst/>
          </a:prstGeom>
          <a:noFill/>
          <a:ln w="19050" cap="flat" cmpd="sng">
            <a:solidFill>
              <a:schemeClr val="dk2"/>
            </a:solidFill>
            <a:prstDash val="solid"/>
            <a:round/>
            <a:headEnd type="none" w="sm" len="sm"/>
            <a:tailEnd type="none" w="sm" len="sm"/>
          </a:ln>
        </p:spPr>
      </p:pic>
      <p:pic>
        <p:nvPicPr>
          <p:cNvPr id="254" name="Shape 254"/>
          <p:cNvPicPr preferRelativeResize="0"/>
          <p:nvPr/>
        </p:nvPicPr>
        <p:blipFill rotWithShape="1">
          <a:blip r:embed="rId5">
            <a:alphaModFix/>
          </a:blip>
          <a:srcRect b="3735"/>
          <a:stretch/>
        </p:blipFill>
        <p:spPr>
          <a:xfrm>
            <a:off x="5902200" y="862400"/>
            <a:ext cx="2719201" cy="1473336"/>
          </a:xfrm>
          <a:prstGeom prst="rect">
            <a:avLst/>
          </a:prstGeom>
          <a:noFill/>
          <a:ln w="19050" cap="flat" cmpd="sng">
            <a:solidFill>
              <a:schemeClr val="dk2"/>
            </a:solidFill>
            <a:prstDash val="solid"/>
            <a:round/>
            <a:headEnd type="none" w="sm" len="sm"/>
            <a:tailEnd type="none" w="sm" len="sm"/>
          </a:ln>
        </p:spPr>
      </p:pic>
      <p:pic>
        <p:nvPicPr>
          <p:cNvPr id="255" name="Shape 255"/>
          <p:cNvPicPr preferRelativeResize="0"/>
          <p:nvPr/>
        </p:nvPicPr>
        <p:blipFill>
          <a:blip r:embed="rId6">
            <a:alphaModFix/>
          </a:blip>
          <a:stretch>
            <a:fillRect/>
          </a:stretch>
        </p:blipFill>
        <p:spPr>
          <a:xfrm>
            <a:off x="445425" y="2776875"/>
            <a:ext cx="1946424" cy="1946424"/>
          </a:xfrm>
          <a:prstGeom prst="rect">
            <a:avLst/>
          </a:prstGeom>
          <a:noFill/>
          <a:ln w="19050" cap="flat" cmpd="sng">
            <a:solidFill>
              <a:schemeClr val="dk2"/>
            </a:solidFill>
            <a:prstDash val="solid"/>
            <a:round/>
            <a:headEnd type="none" w="sm" len="sm"/>
            <a:tailEnd type="none" w="sm" len="sm"/>
          </a:ln>
        </p:spPr>
      </p:pic>
      <p:sp>
        <p:nvSpPr>
          <p:cNvPr id="256" name="Shape 256"/>
          <p:cNvSpPr txBox="1"/>
          <p:nvPr/>
        </p:nvSpPr>
        <p:spPr>
          <a:xfrm>
            <a:off x="322303" y="2254325"/>
            <a:ext cx="2719200" cy="199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Hamburger or cheeseburger</a:t>
            </a:r>
            <a:endParaRPr/>
          </a:p>
        </p:txBody>
      </p:sp>
      <p:sp>
        <p:nvSpPr>
          <p:cNvPr id="257" name="Shape 257"/>
          <p:cNvSpPr txBox="1"/>
          <p:nvPr/>
        </p:nvSpPr>
        <p:spPr>
          <a:xfrm>
            <a:off x="322300" y="4676650"/>
            <a:ext cx="2414400" cy="28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Coke (small, medium, large)</a:t>
            </a:r>
            <a:endParaRPr/>
          </a:p>
        </p:txBody>
      </p:sp>
      <p:sp>
        <p:nvSpPr>
          <p:cNvPr id="258" name="Shape 258"/>
          <p:cNvSpPr txBox="1"/>
          <p:nvPr/>
        </p:nvSpPr>
        <p:spPr>
          <a:xfrm>
            <a:off x="3082050" y="2301950"/>
            <a:ext cx="2536500" cy="34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Fries (small, medium, large)</a:t>
            </a:r>
            <a:endParaRPr/>
          </a:p>
        </p:txBody>
      </p:sp>
      <p:sp>
        <p:nvSpPr>
          <p:cNvPr id="259" name="Shape 259"/>
          <p:cNvSpPr txBox="1"/>
          <p:nvPr/>
        </p:nvSpPr>
        <p:spPr>
          <a:xfrm>
            <a:off x="5760850" y="2332250"/>
            <a:ext cx="3306300" cy="28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Chicken Nuggets (5 piece, 10 piece)</a:t>
            </a:r>
            <a:endParaRPr/>
          </a:p>
        </p:txBody>
      </p:sp>
      <p:pic>
        <p:nvPicPr>
          <p:cNvPr id="260" name="Shape 260"/>
          <p:cNvPicPr preferRelativeResize="0"/>
          <p:nvPr/>
        </p:nvPicPr>
        <p:blipFill>
          <a:blip r:embed="rId7">
            <a:alphaModFix/>
          </a:blip>
          <a:stretch>
            <a:fillRect/>
          </a:stretch>
        </p:blipFill>
        <p:spPr>
          <a:xfrm>
            <a:off x="3041500" y="2814575"/>
            <a:ext cx="2491023" cy="1868275"/>
          </a:xfrm>
          <a:prstGeom prst="rect">
            <a:avLst/>
          </a:prstGeom>
          <a:noFill/>
          <a:ln w="19050" cap="flat" cmpd="sng">
            <a:solidFill>
              <a:schemeClr val="dk2"/>
            </a:solidFill>
            <a:prstDash val="solid"/>
            <a:round/>
            <a:headEnd type="none" w="sm" len="sm"/>
            <a:tailEnd type="none" w="sm" len="sm"/>
          </a:ln>
        </p:spPr>
      </p:pic>
      <p:sp>
        <p:nvSpPr>
          <p:cNvPr id="261" name="Shape 261"/>
          <p:cNvSpPr txBox="1"/>
          <p:nvPr/>
        </p:nvSpPr>
        <p:spPr>
          <a:xfrm>
            <a:off x="2900175" y="4616000"/>
            <a:ext cx="2768700" cy="28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Milkshake (strawberry, chocolate, vanilla)</a:t>
            </a:r>
            <a:endParaRPr/>
          </a:p>
        </p:txBody>
      </p:sp>
      <p:pic>
        <p:nvPicPr>
          <p:cNvPr id="262" name="Shape 262"/>
          <p:cNvPicPr preferRelativeResize="0"/>
          <p:nvPr/>
        </p:nvPicPr>
        <p:blipFill>
          <a:blip r:embed="rId8">
            <a:alphaModFix/>
          </a:blip>
          <a:stretch>
            <a:fillRect/>
          </a:stretch>
        </p:blipFill>
        <p:spPr>
          <a:xfrm>
            <a:off x="5902200" y="2776875"/>
            <a:ext cx="2593454" cy="1946426"/>
          </a:xfrm>
          <a:prstGeom prst="rect">
            <a:avLst/>
          </a:prstGeom>
          <a:noFill/>
          <a:ln w="19050" cap="flat" cmpd="sng">
            <a:solidFill>
              <a:schemeClr val="dk2"/>
            </a:solidFill>
            <a:prstDash val="solid"/>
            <a:round/>
            <a:headEnd type="none" w="sm" len="sm"/>
            <a:tailEnd type="none" w="sm" len="sm"/>
          </a:ln>
        </p:spPr>
      </p:pic>
      <p:sp>
        <p:nvSpPr>
          <p:cNvPr id="263" name="Shape 263"/>
          <p:cNvSpPr txBox="1"/>
          <p:nvPr/>
        </p:nvSpPr>
        <p:spPr>
          <a:xfrm>
            <a:off x="6113600" y="4684725"/>
            <a:ext cx="2768700" cy="343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Salad (large, small)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Fast food items</a:t>
            </a:r>
            <a:endParaRPr/>
          </a:p>
        </p:txBody>
      </p:sp>
      <p:pic>
        <p:nvPicPr>
          <p:cNvPr id="269" name="Shape 269"/>
          <p:cNvPicPr preferRelativeResize="0"/>
          <p:nvPr/>
        </p:nvPicPr>
        <p:blipFill>
          <a:blip r:embed="rId3">
            <a:alphaModFix/>
          </a:blip>
          <a:stretch>
            <a:fillRect/>
          </a:stretch>
        </p:blipFill>
        <p:spPr>
          <a:xfrm>
            <a:off x="202750" y="1264650"/>
            <a:ext cx="2474700" cy="1856025"/>
          </a:xfrm>
          <a:prstGeom prst="rect">
            <a:avLst/>
          </a:prstGeom>
          <a:noFill/>
          <a:ln w="19050" cap="flat" cmpd="sng">
            <a:solidFill>
              <a:schemeClr val="dk2"/>
            </a:solidFill>
            <a:prstDash val="solid"/>
            <a:round/>
            <a:headEnd type="none" w="sm" len="sm"/>
            <a:tailEnd type="none" w="sm" len="sm"/>
          </a:ln>
        </p:spPr>
      </p:pic>
      <p:sp>
        <p:nvSpPr>
          <p:cNvPr id="270" name="Shape 270"/>
          <p:cNvSpPr txBox="1"/>
          <p:nvPr/>
        </p:nvSpPr>
        <p:spPr>
          <a:xfrm>
            <a:off x="202750" y="3120675"/>
            <a:ext cx="2474700" cy="42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Chicken sandwich</a:t>
            </a:r>
            <a:endParaRPr/>
          </a:p>
        </p:txBody>
      </p:sp>
      <p:pic>
        <p:nvPicPr>
          <p:cNvPr id="271" name="Shape 271"/>
          <p:cNvPicPr preferRelativeResize="0"/>
          <p:nvPr/>
        </p:nvPicPr>
        <p:blipFill>
          <a:blip r:embed="rId4">
            <a:alphaModFix/>
          </a:blip>
          <a:stretch>
            <a:fillRect/>
          </a:stretch>
        </p:blipFill>
        <p:spPr>
          <a:xfrm>
            <a:off x="3185325" y="771450"/>
            <a:ext cx="2619375" cy="1743075"/>
          </a:xfrm>
          <a:prstGeom prst="rect">
            <a:avLst/>
          </a:prstGeom>
          <a:noFill/>
          <a:ln w="19050" cap="flat" cmpd="sng">
            <a:solidFill>
              <a:schemeClr val="dk2"/>
            </a:solidFill>
            <a:prstDash val="solid"/>
            <a:round/>
            <a:headEnd type="none" w="sm" len="sm"/>
            <a:tailEnd type="none" w="sm" len="sm"/>
          </a:ln>
        </p:spPr>
      </p:pic>
      <p:sp>
        <p:nvSpPr>
          <p:cNvPr id="272" name="Shape 272"/>
          <p:cNvSpPr txBox="1"/>
          <p:nvPr/>
        </p:nvSpPr>
        <p:spPr>
          <a:xfrm>
            <a:off x="3146213" y="2453975"/>
            <a:ext cx="2697600" cy="33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Fried chicken (2 piece, 4 piece)</a:t>
            </a:r>
            <a:endParaRPr/>
          </a:p>
        </p:txBody>
      </p:sp>
      <p:pic>
        <p:nvPicPr>
          <p:cNvPr id="273" name="Shape 273"/>
          <p:cNvPicPr preferRelativeResize="0"/>
          <p:nvPr/>
        </p:nvPicPr>
        <p:blipFill>
          <a:blip r:embed="rId5">
            <a:alphaModFix/>
          </a:blip>
          <a:stretch>
            <a:fillRect/>
          </a:stretch>
        </p:blipFill>
        <p:spPr>
          <a:xfrm>
            <a:off x="6312575" y="1468250"/>
            <a:ext cx="2303550" cy="2303550"/>
          </a:xfrm>
          <a:prstGeom prst="rect">
            <a:avLst/>
          </a:prstGeom>
          <a:noFill/>
          <a:ln w="19050" cap="flat" cmpd="sng">
            <a:solidFill>
              <a:schemeClr val="dk2"/>
            </a:solidFill>
            <a:prstDash val="solid"/>
            <a:round/>
            <a:headEnd type="none" w="sm" len="sm"/>
            <a:tailEnd type="none" w="sm" len="sm"/>
          </a:ln>
        </p:spPr>
      </p:pic>
      <p:sp>
        <p:nvSpPr>
          <p:cNvPr id="274" name="Shape 274"/>
          <p:cNvSpPr txBox="1"/>
          <p:nvPr/>
        </p:nvSpPr>
        <p:spPr>
          <a:xfrm>
            <a:off x="6301050" y="3732300"/>
            <a:ext cx="2385600" cy="473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Lemonade (small, medium, large)</a:t>
            </a:r>
            <a:endParaRPr/>
          </a:p>
        </p:txBody>
      </p:sp>
      <p:pic>
        <p:nvPicPr>
          <p:cNvPr id="275" name="Shape 275"/>
          <p:cNvPicPr preferRelativeResize="0"/>
          <p:nvPr/>
        </p:nvPicPr>
        <p:blipFill rotWithShape="1">
          <a:blip r:embed="rId6">
            <a:alphaModFix/>
          </a:blip>
          <a:srcRect l="17599" t="9573" r="13624" b="9839"/>
          <a:stretch/>
        </p:blipFill>
        <p:spPr>
          <a:xfrm>
            <a:off x="3185330" y="2849550"/>
            <a:ext cx="2111995" cy="1856025"/>
          </a:xfrm>
          <a:prstGeom prst="rect">
            <a:avLst/>
          </a:prstGeom>
          <a:noFill/>
          <a:ln w="19050" cap="flat" cmpd="sng">
            <a:solidFill>
              <a:schemeClr val="dk2"/>
            </a:solidFill>
            <a:prstDash val="solid"/>
            <a:round/>
            <a:headEnd type="none" w="sm" len="sm"/>
            <a:tailEnd type="none" w="sm" len="sm"/>
          </a:ln>
        </p:spPr>
      </p:pic>
      <p:sp>
        <p:nvSpPr>
          <p:cNvPr id="276" name="Shape 276"/>
          <p:cNvSpPr txBox="1"/>
          <p:nvPr/>
        </p:nvSpPr>
        <p:spPr>
          <a:xfrm>
            <a:off x="3241125" y="4705575"/>
            <a:ext cx="2123700" cy="33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2 cookies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2400"/>
              <a:t>Sit-down restaurant</a:t>
            </a:r>
            <a:endParaRPr sz="2400"/>
          </a:p>
        </p:txBody>
      </p:sp>
      <p:pic>
        <p:nvPicPr>
          <p:cNvPr id="282" name="Shape 282"/>
          <p:cNvPicPr preferRelativeResize="0"/>
          <p:nvPr/>
        </p:nvPicPr>
        <p:blipFill>
          <a:blip r:embed="rId3">
            <a:alphaModFix/>
          </a:blip>
          <a:stretch>
            <a:fillRect/>
          </a:stretch>
        </p:blipFill>
        <p:spPr>
          <a:xfrm>
            <a:off x="1206913" y="50550"/>
            <a:ext cx="6082475" cy="45618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Sit-down restaurant drinks</a:t>
            </a:r>
            <a:endParaRPr/>
          </a:p>
        </p:txBody>
      </p:sp>
      <p:pic>
        <p:nvPicPr>
          <p:cNvPr id="288" name="Shape 288"/>
          <p:cNvPicPr preferRelativeResize="0"/>
          <p:nvPr/>
        </p:nvPicPr>
        <p:blipFill>
          <a:blip r:embed="rId3">
            <a:alphaModFix/>
          </a:blip>
          <a:stretch>
            <a:fillRect/>
          </a:stretch>
        </p:blipFill>
        <p:spPr>
          <a:xfrm>
            <a:off x="268150" y="771450"/>
            <a:ext cx="1719800" cy="3081650"/>
          </a:xfrm>
          <a:prstGeom prst="rect">
            <a:avLst/>
          </a:prstGeom>
          <a:noFill/>
          <a:ln w="19050" cap="flat" cmpd="sng">
            <a:solidFill>
              <a:schemeClr val="dk2"/>
            </a:solidFill>
            <a:prstDash val="solid"/>
            <a:round/>
            <a:headEnd type="none" w="sm" len="sm"/>
            <a:tailEnd type="none" w="sm" len="sm"/>
          </a:ln>
        </p:spPr>
      </p:pic>
      <p:sp>
        <p:nvSpPr>
          <p:cNvPr id="289" name="Shape 289"/>
          <p:cNvSpPr txBox="1"/>
          <p:nvPr/>
        </p:nvSpPr>
        <p:spPr>
          <a:xfrm>
            <a:off x="211375" y="3853100"/>
            <a:ext cx="1986000" cy="352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Water with ice</a:t>
            </a:r>
            <a:endParaRPr/>
          </a:p>
        </p:txBody>
      </p:sp>
      <p:pic>
        <p:nvPicPr>
          <p:cNvPr id="290" name="Shape 290"/>
          <p:cNvPicPr preferRelativeResize="0"/>
          <p:nvPr/>
        </p:nvPicPr>
        <p:blipFill rotWithShape="1">
          <a:blip r:embed="rId4">
            <a:alphaModFix/>
          </a:blip>
          <a:srcRect l="22598" r="21656"/>
          <a:stretch/>
        </p:blipFill>
        <p:spPr>
          <a:xfrm>
            <a:off x="2561688" y="769675"/>
            <a:ext cx="1600425" cy="3085200"/>
          </a:xfrm>
          <a:prstGeom prst="rect">
            <a:avLst/>
          </a:prstGeom>
          <a:noFill/>
          <a:ln w="19050" cap="flat" cmpd="sng">
            <a:solidFill>
              <a:schemeClr val="dk2"/>
            </a:solidFill>
            <a:prstDash val="solid"/>
            <a:round/>
            <a:headEnd type="none" w="sm" len="sm"/>
            <a:tailEnd type="none" w="sm" len="sm"/>
          </a:ln>
        </p:spPr>
      </p:pic>
      <p:sp>
        <p:nvSpPr>
          <p:cNvPr id="291" name="Shape 291"/>
          <p:cNvSpPr txBox="1"/>
          <p:nvPr/>
        </p:nvSpPr>
        <p:spPr>
          <a:xfrm>
            <a:off x="2717700" y="3863125"/>
            <a:ext cx="1811700" cy="312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Coke</a:t>
            </a:r>
            <a:endParaRPr/>
          </a:p>
        </p:txBody>
      </p:sp>
      <p:pic>
        <p:nvPicPr>
          <p:cNvPr id="292" name="Shape 292"/>
          <p:cNvPicPr preferRelativeResize="0"/>
          <p:nvPr/>
        </p:nvPicPr>
        <p:blipFill rotWithShape="1">
          <a:blip r:embed="rId5">
            <a:alphaModFix/>
          </a:blip>
          <a:srcRect r="8775"/>
          <a:stretch/>
        </p:blipFill>
        <p:spPr>
          <a:xfrm>
            <a:off x="4735850" y="774075"/>
            <a:ext cx="1811700" cy="3076400"/>
          </a:xfrm>
          <a:prstGeom prst="rect">
            <a:avLst/>
          </a:prstGeom>
          <a:noFill/>
          <a:ln w="19050" cap="flat" cmpd="sng">
            <a:solidFill>
              <a:schemeClr val="dk2"/>
            </a:solidFill>
            <a:prstDash val="solid"/>
            <a:round/>
            <a:headEnd type="none" w="sm" len="sm"/>
            <a:tailEnd type="none" w="sm" len="sm"/>
          </a:ln>
        </p:spPr>
      </p:pic>
      <p:sp>
        <p:nvSpPr>
          <p:cNvPr id="293" name="Shape 293"/>
          <p:cNvSpPr txBox="1"/>
          <p:nvPr/>
        </p:nvSpPr>
        <p:spPr>
          <a:xfrm>
            <a:off x="4899388" y="3843025"/>
            <a:ext cx="1419300" cy="352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Milk</a:t>
            </a:r>
            <a:endParaRPr/>
          </a:p>
        </p:txBody>
      </p:sp>
      <p:pic>
        <p:nvPicPr>
          <p:cNvPr id="294" name="Shape 294"/>
          <p:cNvPicPr preferRelativeResize="0"/>
          <p:nvPr/>
        </p:nvPicPr>
        <p:blipFill rotWithShape="1">
          <a:blip r:embed="rId6">
            <a:alphaModFix/>
          </a:blip>
          <a:srcRect l="20996" r="23308"/>
          <a:stretch/>
        </p:blipFill>
        <p:spPr>
          <a:xfrm>
            <a:off x="7055950" y="768313"/>
            <a:ext cx="1719800" cy="3087918"/>
          </a:xfrm>
          <a:prstGeom prst="rect">
            <a:avLst/>
          </a:prstGeom>
          <a:noFill/>
          <a:ln w="19050" cap="flat" cmpd="sng">
            <a:solidFill>
              <a:schemeClr val="dk2"/>
            </a:solidFill>
            <a:prstDash val="solid"/>
            <a:round/>
            <a:headEnd type="none" w="sm" len="sm"/>
            <a:tailEnd type="none" w="sm" len="sm"/>
          </a:ln>
        </p:spPr>
      </p:pic>
      <p:sp>
        <p:nvSpPr>
          <p:cNvPr id="295" name="Shape 295"/>
          <p:cNvSpPr txBox="1"/>
          <p:nvPr/>
        </p:nvSpPr>
        <p:spPr>
          <a:xfrm>
            <a:off x="7247200" y="3832975"/>
            <a:ext cx="1419300" cy="372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Lemonade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Sit-down restaurant soups, salads, appetizers/starters</a:t>
            </a:r>
            <a:endParaRPr/>
          </a:p>
        </p:txBody>
      </p:sp>
      <p:pic>
        <p:nvPicPr>
          <p:cNvPr id="301" name="Shape 301"/>
          <p:cNvPicPr preferRelativeResize="0"/>
          <p:nvPr/>
        </p:nvPicPr>
        <p:blipFill>
          <a:blip r:embed="rId3">
            <a:alphaModFix/>
          </a:blip>
          <a:stretch>
            <a:fillRect/>
          </a:stretch>
        </p:blipFill>
        <p:spPr>
          <a:xfrm>
            <a:off x="168725" y="1928975"/>
            <a:ext cx="2780475" cy="1544551"/>
          </a:xfrm>
          <a:prstGeom prst="rect">
            <a:avLst/>
          </a:prstGeom>
          <a:noFill/>
          <a:ln w="19050" cap="flat" cmpd="sng">
            <a:solidFill>
              <a:schemeClr val="dk2"/>
            </a:solidFill>
            <a:prstDash val="solid"/>
            <a:round/>
            <a:headEnd type="none" w="sm" len="sm"/>
            <a:tailEnd type="none" w="sm" len="sm"/>
          </a:ln>
        </p:spPr>
      </p:pic>
      <p:sp>
        <p:nvSpPr>
          <p:cNvPr id="302" name="Shape 302"/>
          <p:cNvSpPr txBox="1"/>
          <p:nvPr/>
        </p:nvSpPr>
        <p:spPr>
          <a:xfrm>
            <a:off x="280663" y="3473525"/>
            <a:ext cx="2556600" cy="432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Tomato soup</a:t>
            </a:r>
            <a:endParaRPr/>
          </a:p>
        </p:txBody>
      </p:sp>
      <p:pic>
        <p:nvPicPr>
          <p:cNvPr id="303" name="Shape 303"/>
          <p:cNvPicPr preferRelativeResize="0"/>
          <p:nvPr/>
        </p:nvPicPr>
        <p:blipFill>
          <a:blip r:embed="rId4">
            <a:alphaModFix/>
          </a:blip>
          <a:stretch>
            <a:fillRect/>
          </a:stretch>
        </p:blipFill>
        <p:spPr>
          <a:xfrm>
            <a:off x="5999075" y="2023137"/>
            <a:ext cx="2925776" cy="1645738"/>
          </a:xfrm>
          <a:prstGeom prst="rect">
            <a:avLst/>
          </a:prstGeom>
          <a:noFill/>
          <a:ln w="19050" cap="flat" cmpd="sng">
            <a:solidFill>
              <a:schemeClr val="dk2"/>
            </a:solidFill>
            <a:prstDash val="solid"/>
            <a:round/>
            <a:headEnd type="none" w="sm" len="sm"/>
            <a:tailEnd type="none" w="sm" len="sm"/>
          </a:ln>
        </p:spPr>
      </p:pic>
      <p:sp>
        <p:nvSpPr>
          <p:cNvPr id="304" name="Shape 304"/>
          <p:cNvSpPr txBox="1"/>
          <p:nvPr/>
        </p:nvSpPr>
        <p:spPr>
          <a:xfrm>
            <a:off x="6985500" y="3668875"/>
            <a:ext cx="2780400" cy="503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Salad</a:t>
            </a:r>
            <a:endParaRPr/>
          </a:p>
        </p:txBody>
      </p:sp>
      <p:pic>
        <p:nvPicPr>
          <p:cNvPr id="305" name="Shape 305"/>
          <p:cNvPicPr preferRelativeResize="0"/>
          <p:nvPr/>
        </p:nvPicPr>
        <p:blipFill>
          <a:blip r:embed="rId5">
            <a:alphaModFix/>
          </a:blip>
          <a:stretch>
            <a:fillRect/>
          </a:stretch>
        </p:blipFill>
        <p:spPr>
          <a:xfrm>
            <a:off x="3101600" y="771450"/>
            <a:ext cx="2745075" cy="1830050"/>
          </a:xfrm>
          <a:prstGeom prst="rect">
            <a:avLst/>
          </a:prstGeom>
          <a:noFill/>
          <a:ln w="19050" cap="flat" cmpd="sng">
            <a:solidFill>
              <a:schemeClr val="dk2"/>
            </a:solidFill>
            <a:prstDash val="solid"/>
            <a:round/>
            <a:headEnd type="none" w="sm" len="sm"/>
            <a:tailEnd type="none" w="sm" len="sm"/>
          </a:ln>
        </p:spPr>
      </p:pic>
      <p:sp>
        <p:nvSpPr>
          <p:cNvPr id="306" name="Shape 306"/>
          <p:cNvSpPr txBox="1"/>
          <p:nvPr/>
        </p:nvSpPr>
        <p:spPr>
          <a:xfrm>
            <a:off x="3233250" y="2571750"/>
            <a:ext cx="2677500" cy="392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Stuffed mushrooms</a:t>
            </a:r>
            <a:endParaRPr/>
          </a:p>
        </p:txBody>
      </p:sp>
      <p:pic>
        <p:nvPicPr>
          <p:cNvPr id="307" name="Shape 307"/>
          <p:cNvPicPr preferRelativeResize="0"/>
          <p:nvPr/>
        </p:nvPicPr>
        <p:blipFill>
          <a:blip r:embed="rId6">
            <a:alphaModFix/>
          </a:blip>
          <a:stretch>
            <a:fillRect/>
          </a:stretch>
        </p:blipFill>
        <p:spPr>
          <a:xfrm>
            <a:off x="3101600" y="3103397"/>
            <a:ext cx="2745075" cy="1634364"/>
          </a:xfrm>
          <a:prstGeom prst="rect">
            <a:avLst/>
          </a:prstGeom>
          <a:noFill/>
          <a:ln w="19050" cap="flat" cmpd="sng">
            <a:solidFill>
              <a:schemeClr val="dk2"/>
            </a:solidFill>
            <a:prstDash val="solid"/>
            <a:round/>
            <a:headEnd type="none" w="sm" len="sm"/>
            <a:tailEnd type="none" w="sm" len="sm"/>
          </a:ln>
        </p:spPr>
      </p:pic>
      <p:sp>
        <p:nvSpPr>
          <p:cNvPr id="308" name="Shape 308"/>
          <p:cNvSpPr txBox="1"/>
          <p:nvPr/>
        </p:nvSpPr>
        <p:spPr>
          <a:xfrm>
            <a:off x="3543075" y="4658350"/>
            <a:ext cx="1761600" cy="392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Crab cakes</a:t>
            </a:r>
            <a:endParaRPr/>
          </a:p>
        </p:txBody>
      </p:sp>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281</Words>
  <Application>Microsoft Office PowerPoint</Application>
  <PresentationFormat>On-screen Show (16:9)</PresentationFormat>
  <Paragraphs>47</Paragraphs>
  <Slides>11</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Roboto</vt:lpstr>
      <vt:lpstr>Arial</vt:lpstr>
      <vt:lpstr>Material</vt:lpstr>
      <vt:lpstr>English Speaking </vt:lpstr>
      <vt:lpstr>Ordering food</vt:lpstr>
      <vt:lpstr>Ordering food</vt:lpstr>
      <vt:lpstr>PowerPoint Presentation</vt:lpstr>
      <vt:lpstr>Fast food items</vt:lpstr>
      <vt:lpstr>Fast food items</vt:lpstr>
      <vt:lpstr>PowerPoint Presentation</vt:lpstr>
      <vt:lpstr>Sit-down restaurant drinks</vt:lpstr>
      <vt:lpstr>Sit-down restaurant soups, salads, appetizers/starters</vt:lpstr>
      <vt:lpstr>Sit-down restaurant menu entrees </vt:lpstr>
      <vt:lpstr>Sit-down restaurant sides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Speaking </dc:title>
  <dc:creator>family</dc:creator>
  <cp:lastModifiedBy>Kun Yang</cp:lastModifiedBy>
  <cp:revision>1</cp:revision>
  <dcterms:modified xsi:type="dcterms:W3CDTF">2019-04-07T16:46:25Z</dcterms:modified>
</cp:coreProperties>
</file>